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73" r:id="rId2"/>
    <p:sldId id="275" r:id="rId3"/>
    <p:sldId id="274" r:id="rId4"/>
  </p:sldIdLst>
  <p:sldSz cx="12192000" cy="6858000"/>
  <p:notesSz cx="7102475" cy="9388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5588" autoAdjust="0"/>
    <p:restoredTop sz="94660"/>
  </p:normalViewPr>
  <p:slideViewPr>
    <p:cSldViewPr snapToGrid="0">
      <p:cViewPr varScale="1">
        <p:scale>
          <a:sx n="65" d="100"/>
          <a:sy n="65" d="100"/>
        </p:scale>
        <p:origin x="28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55647BC4-EBF7-485E-8252-D6D0B756E6F7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518204"/>
            <a:ext cx="5681980" cy="3696712"/>
          </a:xfrm>
          <a:prstGeom prst="rect">
            <a:avLst/>
          </a:prstGeom>
        </p:spPr>
        <p:txBody>
          <a:bodyPr vert="horz" lIns="94229" tIns="47114" rIns="94229" bIns="4711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6B1591E8-B831-4AC0-A49B-8FDBAE4B3B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1511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82068" indent="-182068">
              <a:buFont typeface="Arial" panose="020B0604020202020204" pitchFamily="34" charset="0"/>
              <a:buChar char="•"/>
            </a:pPr>
            <a:r>
              <a:rPr lang="en-US" dirty="0"/>
              <a:t>Same functionality as Packet Winlink via the RMS gateways</a:t>
            </a:r>
          </a:p>
          <a:p>
            <a:pPr marL="182068" indent="-182068">
              <a:buFont typeface="Arial" panose="020B0604020202020204" pitchFamily="34" charset="0"/>
              <a:buChar char="•"/>
            </a:pPr>
            <a:r>
              <a:rPr lang="en-US" dirty="0"/>
              <a:t>But email message transactions can take place at higher data rates</a:t>
            </a:r>
          </a:p>
          <a:p>
            <a:pPr marL="182068" indent="-182068">
              <a:buFont typeface="Arial" panose="020B0604020202020204" pitchFamily="34" charset="0"/>
              <a:buChar char="•"/>
            </a:pPr>
            <a:r>
              <a:rPr lang="en-US" dirty="0"/>
              <a:t>REFERENCE THE DIAGRAM and walk through the shelter –to-EOC email transfer using the KC5UKE-5 VARA FM Winlink RMS station on 145.07 MHz and the NM5LS-10 on 145.09 MHz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51E820-0313-49FB-8C2A-9E2E73B34FA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1884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2E2418-9EEF-6FB4-1879-DD08132980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2909CE-657C-33B2-DAFE-C269F54A69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5DC38D-F0BB-C1AB-C9C4-F8EFC25340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19983-3CDA-4EC0-A943-8ABD32212CEC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81CBBC-B0F1-614F-A1F9-3ED0B29DE7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A340E9-5C69-1CD6-A823-2FB278BEF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966AF-E6FE-4E7C-B56D-614D9082A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5421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F6D4EE-E0DD-5415-5495-09DAA4869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9DD565-627E-9BFD-E9A3-1FF7CDD4C1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63D3E6-4AAD-603C-E43E-BEE71C3310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19983-3CDA-4EC0-A943-8ABD32212CEC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67399F-B3AE-F0A0-7371-69217B1B2F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F9D3C2-3C55-810C-6903-F4D2C17BE8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966AF-E6FE-4E7C-B56D-614D9082A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9304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3D861FD-C2C5-9D2E-05B4-8E260A2600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BF258C-DECD-085C-F2F9-CE46D6AA6E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DDFCC6-0443-0F51-86F9-724F531A10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19983-3CDA-4EC0-A943-8ABD32212CEC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114F73-00C0-A39D-4C1A-CB67F9FD0D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40F07C-5258-2885-4F0F-CABC7E49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966AF-E6FE-4E7C-B56D-614D9082A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221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DD3CCB-FC5B-BBD4-85D0-0279D156B8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633EE8-35AE-1FE7-F17F-9F56F5DF2C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70A3A5-3F15-8B2C-6ECD-98B37E2218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19983-3CDA-4EC0-A943-8ABD32212CEC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0DF1D5-8ED5-0E18-0B9D-A2EE6A13F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6582AF-76F1-CD14-7655-F2F76C9A41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966AF-E6FE-4E7C-B56D-614D9082A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246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E8DC69-6141-358F-54E5-8D27797A1A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FE8F9C-3446-7BDB-B4D0-7BC590CF9F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29AC85-ED86-B358-7160-08707D8F04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19983-3CDA-4EC0-A943-8ABD32212CEC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1506A5-2A0F-F5F2-1E3E-A6A3C10C69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CEABC1-77CE-7A89-E5E2-177B1E074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966AF-E6FE-4E7C-B56D-614D9082A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6606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733F7D-5560-18C9-3E73-16F0C52977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3E0B94-52C7-DA83-90F3-96BA6DB618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DA3C2B-A22A-2683-3AC1-EAB074AC56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2053CC-44AB-F1F8-9B4A-B9F45EF6C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19983-3CDA-4EC0-A943-8ABD32212CEC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CACBDD-30C2-ED86-7AC7-F1BE6284FC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1DB907-900C-5A4D-3500-E406AFF8F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966AF-E6FE-4E7C-B56D-614D9082A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0365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3BD8AE-AF1C-A32D-03F5-2B98DC6D0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6D9D40-BAEA-0C1D-D725-56D42D32A8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76454B-5CF5-91CB-53E0-8C7455BD5B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F6B8B3-0231-3AAC-50B0-852B8272AA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F633476-2BD5-0B34-B925-A7173FF6A0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726EB0-5098-B5CB-088F-99A4DE547F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19983-3CDA-4EC0-A943-8ABD32212CEC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A20A831-F8A1-21C6-3BAF-6D69844855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765610C-744C-7CF5-0A1D-8A475C0B31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966AF-E6FE-4E7C-B56D-614D9082A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8266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53684-80ED-4F25-D931-BADCDC391A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31D535D-15C3-33C0-388E-702B387B4B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19983-3CDA-4EC0-A943-8ABD32212CEC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2DBB635-CDFB-8BD1-3DF8-1D894EC4F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B32748-25AE-5D87-9B1B-011B33B5A2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966AF-E6FE-4E7C-B56D-614D9082A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8029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C96DAFA-2D7E-BB2C-A13C-5CD468CBF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19983-3CDA-4EC0-A943-8ABD32212CEC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20B6A76-B5E9-781D-0010-42B37965E5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6AC01E-3017-B522-D545-8FBF9AD0F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966AF-E6FE-4E7C-B56D-614D9082A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638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335BA3-9840-F40E-5FD7-319E434027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E12077-3994-8BF3-9D30-A94991DB94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D7A818-E1E4-B225-9B1E-26ECD3953C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9D452D-CB54-9BEA-2209-A735350495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19983-3CDA-4EC0-A943-8ABD32212CEC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A943FE-592E-91A5-C4F8-80C5AC69C4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0B84C3-6675-375C-91D2-6CAD690CC6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966AF-E6FE-4E7C-B56D-614D9082A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0232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E717BB-B6CF-BD3F-0104-AFE8E8E1F1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23727D4-65EA-BA38-7DEF-A54D3046E12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D52C9F-B496-A9F3-908F-8D0EAB8890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003511-0278-0392-84E4-4A25F94BC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19983-3CDA-4EC0-A943-8ABD32212CEC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FB92E-03F0-2593-A452-5C2B2F01AE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1E02EE-890A-223C-7AF1-C7902D5C7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966AF-E6FE-4E7C-B56D-614D9082A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1031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519DF31-BBD7-0688-4D35-C0B39DBF0E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969CEB-9667-7835-2BDF-23842C7FC9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1B686C-53DD-6B01-A5E9-E7F6E0861E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1919983-3CDA-4EC0-A943-8ABD32212CEC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B15B7F-08B0-439A-7E91-DFFB6E4707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B74181-9B0F-E5C7-88A8-F0AA4091CE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F1966AF-E6FE-4E7C-B56D-614D9082A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939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89363FAA-484F-4A5F-9F43-D972566B44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287" y="304555"/>
            <a:ext cx="8151055" cy="6348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D29AF32-CAD2-EA21-4291-2B8243221BD3}"/>
              </a:ext>
            </a:extLst>
          </p:cNvPr>
          <p:cNvSpPr txBox="1"/>
          <p:nvPr/>
        </p:nvSpPr>
        <p:spPr>
          <a:xfrm>
            <a:off x="9037982" y="1409486"/>
            <a:ext cx="2915479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Partially dependent upon the internet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Capable of much higher data rates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Uses the VARA FM Winlink protocol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5753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E650504-069A-C5C4-5692-973BBA3F0F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3456" y="0"/>
            <a:ext cx="88850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8262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B442F0-F49B-B6BE-2FB7-8C5D179B50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4123"/>
            <a:ext cx="10515600" cy="585370"/>
          </a:xfrm>
        </p:spPr>
        <p:txBody>
          <a:bodyPr>
            <a:normAutofit/>
          </a:bodyPr>
          <a:lstStyle/>
          <a:p>
            <a:pPr algn="ctr"/>
            <a:r>
              <a:rPr lang="en-US" sz="2800" dirty="0"/>
              <a:t>VARA FM Winlink Station Components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EC072CE-396D-EF3C-D59D-E6F691B64B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261096"/>
            <a:ext cx="10167456" cy="4952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6581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254</TotalTime>
  <Words>72</Words>
  <Application>Microsoft Office PowerPoint</Application>
  <PresentationFormat>Widescreen</PresentationFormat>
  <Paragraphs>10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VARA FM Winlink Station Components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James Frazier</dc:creator>
  <cp:lastModifiedBy>James Frazier</cp:lastModifiedBy>
  <cp:revision>5</cp:revision>
  <cp:lastPrinted>2026-07-21T19:57:31Z</cp:lastPrinted>
  <dcterms:created xsi:type="dcterms:W3CDTF">2026-07-21T18:04:43Z</dcterms:created>
  <dcterms:modified xsi:type="dcterms:W3CDTF">2026-07-26T11:31:33Z</dcterms:modified>
</cp:coreProperties>
</file>